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9" r:id="rId4"/>
    <p:sldId id="260" r:id="rId5"/>
    <p:sldId id="261" r:id="rId6"/>
    <p:sldId id="266" r:id="rId7"/>
    <p:sldId id="264" r:id="rId8"/>
    <p:sldId id="262" r:id="rId9"/>
    <p:sldId id="257" r:id="rId10"/>
    <p:sldId id="258" r:id="rId11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74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ー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AB93CE-3A27-457C-9676-66A91C11223B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D606C8-887B-4BBD-AC2F-F33E1D0C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93CE-3A27-457C-9676-66A91C11223B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06C8-887B-4BBD-AC2F-F33E1D0C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93CE-3A27-457C-9676-66A91C11223B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06C8-887B-4BBD-AC2F-F33E1D0C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93CE-3A27-457C-9676-66A91C11223B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06C8-887B-4BBD-AC2F-F33E1D0C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93CE-3A27-457C-9676-66A91C11223B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06C8-887B-4BBD-AC2F-F33E1D0C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93CE-3A27-457C-9676-66A91C11223B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06C8-887B-4BBD-AC2F-F33E1D0C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93CE-3A27-457C-9676-66A91C11223B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06C8-887B-4BBD-AC2F-F33E1D0C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93CE-3A27-457C-9676-66A91C11223B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06C8-887B-4BBD-AC2F-F33E1D0C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93CE-3A27-457C-9676-66A91C11223B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06C8-887B-4BBD-AC2F-F33E1D0C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AAB93CE-3A27-457C-9676-66A91C11223B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06C8-887B-4BBD-AC2F-F33E1D0C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AB93CE-3A27-457C-9676-66A91C11223B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D606C8-887B-4BBD-AC2F-F33E1D0C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AAB93CE-3A27-457C-9676-66A91C11223B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22" name="フッター プレースホルダー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0D606C8-887B-4BBD-AC2F-F33E1D0CD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34888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altLang="ja-JP" sz="3600" dirty="0"/>
              <a:t>IBA</a:t>
            </a:r>
            <a:r>
              <a:rPr lang="ja-JP" altLang="en-US" sz="3600" dirty="0"/>
              <a:t>大会における</a:t>
            </a:r>
            <a:br>
              <a:rPr lang="en-US" altLang="ja-JP" sz="3600" dirty="0"/>
            </a:br>
            <a:r>
              <a:rPr lang="ja-JP" altLang="en-US" sz="3600" dirty="0"/>
              <a:t>新型コロナ感染予防対策</a:t>
            </a:r>
            <a:br>
              <a:rPr lang="en-US" altLang="ja-JP" sz="3600" dirty="0"/>
            </a:br>
            <a:endParaRPr kumimoji="1" lang="ja-JP" altLang="en-US" sz="36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45EBE88-8D3C-4F6C-9345-3875480731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764704"/>
            <a:ext cx="1008112" cy="954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954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200" dirty="0"/>
              <a:t>○　</a:t>
            </a:r>
            <a:r>
              <a:rPr kumimoji="1" lang="ja-JP" altLang="en-US" sz="2800" dirty="0"/>
              <a:t>入場者全員、検温とアルコール消毒の実施</a:t>
            </a:r>
            <a:endParaRPr kumimoji="1"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　　・検温担当はマスク、フェイスシールド、手袋を必ず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　　  着用する。</a:t>
            </a: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　　・</a:t>
            </a:r>
            <a:r>
              <a:rPr lang="ja-JP" altLang="en-US" sz="2800" dirty="0"/>
              <a:t>アルコール消毒は自分で行わず、担当の者が</a:t>
            </a:r>
            <a:endParaRPr lang="en-US" altLang="ja-JP" sz="2800" dirty="0"/>
          </a:p>
          <a:p>
            <a:pPr marL="0" indent="0">
              <a:buNone/>
            </a:pPr>
            <a:r>
              <a:rPr lang="en-US" altLang="ja-JP" sz="2800" dirty="0"/>
              <a:t>   </a:t>
            </a:r>
            <a:r>
              <a:rPr lang="ja-JP" altLang="en-US" sz="2800" dirty="0"/>
              <a:t>　</a:t>
            </a:r>
            <a:r>
              <a:rPr lang="en-US" altLang="ja-JP" sz="2800" dirty="0"/>
              <a:t> </a:t>
            </a:r>
            <a:r>
              <a:rPr lang="ja-JP" altLang="en-US" sz="2800" dirty="0"/>
              <a:t>適量を行う。</a:t>
            </a: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　　・来場者全員のマスクを確認する。</a:t>
            </a:r>
            <a:endParaRPr kumimoji="1"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　 　 </a:t>
            </a:r>
            <a:r>
              <a:rPr lang="en-US" altLang="ja-JP" sz="2800" dirty="0"/>
              <a:t>※</a:t>
            </a:r>
            <a:r>
              <a:rPr lang="ja-JP" altLang="en-US" sz="2800" dirty="0"/>
              <a:t>マスク未着用の場合はその場で購入してもらう。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200" dirty="0"/>
              <a:t>○　</a:t>
            </a:r>
            <a:r>
              <a:rPr lang="ja-JP" altLang="en-US" sz="2800" dirty="0"/>
              <a:t>並ぶ際は人と人の間隔は</a:t>
            </a:r>
            <a:r>
              <a:rPr lang="en-US" altLang="ja-JP" sz="2800" dirty="0"/>
              <a:t>1m</a:t>
            </a:r>
            <a:r>
              <a:rPr lang="ja-JP" altLang="en-US" sz="2800" dirty="0"/>
              <a:t>離れる。</a:t>
            </a:r>
            <a:endParaRPr kumimoji="1" lang="en-US" altLang="ja-JP" sz="28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検温の取り組み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3084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884" y="1556792"/>
            <a:ext cx="9000492" cy="4589653"/>
          </a:xfrm>
        </p:spPr>
        <p:txBody>
          <a:bodyPr>
            <a:noAutofit/>
          </a:bodyPr>
          <a:lstStyle/>
          <a:p>
            <a:pPr marL="627063" indent="-627063">
              <a:buNone/>
            </a:pPr>
            <a:r>
              <a:rPr lang="ja-JP" altLang="en-US" sz="2400" dirty="0"/>
              <a:t>○　</a:t>
            </a:r>
            <a:r>
              <a:rPr lang="ja-JP" altLang="en-US" sz="2200" dirty="0"/>
              <a:t>大会参加チームは大会当日朝に参加者全員（選手、役員、父兄等全員）の検温、体調チェックをし、健康チェックシートに記入し大会本部に提出する。</a:t>
            </a:r>
            <a:endParaRPr lang="en-US" altLang="ja-JP" sz="2200" dirty="0"/>
          </a:p>
          <a:p>
            <a:pPr marL="627063" indent="-627063">
              <a:buNone/>
            </a:pPr>
            <a:r>
              <a:rPr lang="en-US" altLang="ja-JP" sz="2200" dirty="0"/>
              <a:t>	•</a:t>
            </a:r>
            <a:r>
              <a:rPr lang="ja-JP" altLang="en-US" sz="1800" dirty="0"/>
              <a:t>体温が</a:t>
            </a:r>
            <a:r>
              <a:rPr lang="en-US" altLang="ja-JP" sz="1800" dirty="0"/>
              <a:t>37.5</a:t>
            </a:r>
            <a:r>
              <a:rPr lang="ja-JP" altLang="en-US" sz="1800" dirty="0"/>
              <a:t>度以上、体調不良の人は会場に入れない</a:t>
            </a:r>
            <a:endParaRPr lang="en-US" altLang="ja-JP" sz="1800" dirty="0"/>
          </a:p>
          <a:p>
            <a:pPr marL="627063" indent="-627063">
              <a:buNone/>
            </a:pPr>
            <a:endParaRPr lang="en-US" altLang="ja-JP" sz="1800" dirty="0"/>
          </a:p>
          <a:p>
            <a:pPr marL="538163" indent="-538163">
              <a:buNone/>
            </a:pPr>
            <a:r>
              <a:rPr kumimoji="1" lang="ja-JP" altLang="en-US" sz="2400" dirty="0"/>
              <a:t>○　</a:t>
            </a:r>
            <a:r>
              <a:rPr kumimoji="1" lang="ja-JP" altLang="en-US" sz="2200" dirty="0"/>
              <a:t>大会本部は会場に入場する全員の検温と手指のアルコール消毒を実施する。</a:t>
            </a:r>
            <a:endParaRPr kumimoji="1" lang="en-US" altLang="ja-JP" sz="2200" dirty="0"/>
          </a:p>
          <a:p>
            <a:pPr marL="0" indent="0">
              <a:buNone/>
            </a:pPr>
            <a:r>
              <a:rPr lang="ja-JP" altLang="en-US" sz="2200" dirty="0"/>
              <a:t>　　　　・</a:t>
            </a:r>
            <a:r>
              <a:rPr lang="ja-JP" altLang="en-US" sz="1800" dirty="0"/>
              <a:t>検温担当はマスク、フェイスシールド、手袋を必ず着用する。</a:t>
            </a:r>
            <a:endParaRPr lang="en-US" altLang="ja-JP" sz="1800" dirty="0"/>
          </a:p>
          <a:p>
            <a:pPr marL="0" indent="0">
              <a:buNone/>
            </a:pPr>
            <a:r>
              <a:rPr kumimoji="1" lang="ja-JP" altLang="en-US" sz="1800" dirty="0"/>
              <a:t>　　　　　・</a:t>
            </a:r>
            <a:r>
              <a:rPr lang="ja-JP" altLang="en-US" sz="1800" dirty="0"/>
              <a:t>アルコール消毒は自分で行わず、担当の者が適量を行う。</a:t>
            </a:r>
            <a:endParaRPr lang="en-US" altLang="ja-JP" sz="1800" dirty="0"/>
          </a:p>
          <a:p>
            <a:pPr marL="0" indent="0">
              <a:buNone/>
            </a:pPr>
            <a:r>
              <a:rPr kumimoji="1" lang="ja-JP" altLang="en-US" sz="1800" dirty="0"/>
              <a:t>　　　　　・来場者全員のマスクを確認する。</a:t>
            </a:r>
            <a:endParaRPr kumimoji="1" lang="en-US" altLang="ja-JP" sz="1800" dirty="0"/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r>
              <a:rPr lang="ja-JP" altLang="en-US" sz="2400" dirty="0"/>
              <a:t>○　</a:t>
            </a:r>
            <a:r>
              <a:rPr lang="ja-JP" altLang="en-US" sz="2200" dirty="0"/>
              <a:t>並ぶ際は人と人の間隔は</a:t>
            </a:r>
            <a:r>
              <a:rPr lang="en-US" altLang="ja-JP" sz="2200" dirty="0"/>
              <a:t>1m</a:t>
            </a:r>
            <a:r>
              <a:rPr lang="ja-JP" altLang="en-US" sz="2200" dirty="0"/>
              <a:t>以上離れる。</a:t>
            </a:r>
            <a:endParaRPr kumimoji="1" lang="en-US" altLang="ja-JP" sz="22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0081" y="125760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/>
              <a:t>検温、健康チェックの取り組み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0336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200" dirty="0"/>
              <a:t>○　</a:t>
            </a:r>
            <a:r>
              <a:rPr kumimoji="1" lang="ja-JP" altLang="en-US" dirty="0"/>
              <a:t>監督、コーチ、スタッフ、保護者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・全員マスク着用を義務付ける。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2400" dirty="0"/>
              <a:t>○　</a:t>
            </a:r>
            <a:r>
              <a:rPr lang="ja-JP" altLang="en-US" dirty="0"/>
              <a:t>選手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・待機中はマスク着用を義務付ける。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sz="2200" dirty="0"/>
              <a:t>○　</a:t>
            </a:r>
            <a:r>
              <a:rPr lang="ja-JP" altLang="en-US" sz="2800" dirty="0"/>
              <a:t>役員</a:t>
            </a: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dirty="0"/>
              <a:t>　　・マスク着用を義務付ける。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・受付、検温担当はフェイスシールドを着用。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マスク着用について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3112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○監督、コーチ、スタッフ、保護者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・マスク着用を義務付ける。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○選手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・プレー中の選手のマスク着用は義務付けないが、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 控え選手はマスクの着用を推奨する。</a:t>
            </a:r>
            <a:endParaRPr kumimoji="1" lang="en-US" altLang="ja-JP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試合中の取り組み①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7478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81328"/>
            <a:ext cx="86868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○</a:t>
            </a:r>
            <a:r>
              <a:rPr lang="ja-JP" altLang="en-US" dirty="0"/>
              <a:t>ダックアウト</a:t>
            </a:r>
            <a:endParaRPr lang="en-US" altLang="ja-JP" dirty="0"/>
          </a:p>
          <a:p>
            <a:pPr marL="536575" indent="-536575">
              <a:buNone/>
            </a:pPr>
            <a:r>
              <a:rPr kumimoji="1" lang="ja-JP" altLang="en-US" dirty="0"/>
              <a:t>　・ </a:t>
            </a:r>
            <a:r>
              <a:rPr kumimoji="1" lang="ja-JP" altLang="en-US" sz="2400" dirty="0"/>
              <a:t>選手間</a:t>
            </a:r>
            <a:r>
              <a:rPr lang="ja-JP" altLang="en-US" sz="2400" dirty="0"/>
              <a:t>は指導者の指導の元、ベンチ内では一定間隔を保つよ う努力すること。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 </a:t>
            </a:r>
            <a:r>
              <a:rPr kumimoji="1" lang="en-US" altLang="ja-JP" sz="2400" dirty="0"/>
              <a:t>  </a:t>
            </a:r>
            <a:r>
              <a:rPr kumimoji="1" lang="ja-JP" altLang="en-US" sz="2400" dirty="0"/>
              <a:t>　　</a:t>
            </a:r>
            <a:r>
              <a:rPr kumimoji="1" lang="en-US" altLang="ja-JP" sz="2400" dirty="0"/>
              <a:t>※</a:t>
            </a:r>
            <a:r>
              <a:rPr kumimoji="1" lang="ja-JP" altLang="en-US" sz="2400" dirty="0"/>
              <a:t>各チームで椅子等は用意する。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・ 選手の荷物は指導者が各自で管理するように指導する。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dirty="0"/>
              <a:t>○次チームとのベンチの入れ替え</a:t>
            </a:r>
            <a:endParaRPr lang="en-US" altLang="ja-JP" dirty="0"/>
          </a:p>
          <a:p>
            <a:pPr marL="444500" indent="-444500">
              <a:buNone/>
            </a:pPr>
            <a:r>
              <a:rPr kumimoji="1" lang="ja-JP" altLang="en-US" dirty="0"/>
              <a:t>　・ </a:t>
            </a:r>
            <a:r>
              <a:rPr kumimoji="1" lang="ja-JP" altLang="en-US" sz="2400" dirty="0"/>
              <a:t>前の試合のチームが完全にベンチを空けてから、</a:t>
            </a:r>
            <a:r>
              <a:rPr lang="ja-JP" altLang="en-US" sz="2400" dirty="0"/>
              <a:t>次チームはベンチに荷物を入れる。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dirty="0"/>
              <a:t>○保護者応援場所</a:t>
            </a:r>
            <a:endParaRPr lang="en-US" altLang="ja-JP" dirty="0"/>
          </a:p>
          <a:p>
            <a:pPr marL="444500" indent="-444500">
              <a:buNone/>
            </a:pPr>
            <a:r>
              <a:rPr kumimoji="1" lang="ja-JP" altLang="en-US" dirty="0"/>
              <a:t>　・ </a:t>
            </a:r>
            <a:r>
              <a:rPr kumimoji="1" lang="ja-JP" altLang="en-US" sz="2400" dirty="0"/>
              <a:t>ダックアウトと最低</a:t>
            </a:r>
            <a:r>
              <a:rPr kumimoji="1" lang="en-US" altLang="ja-JP" sz="2400" dirty="0"/>
              <a:t>2m</a:t>
            </a:r>
            <a:r>
              <a:rPr kumimoji="1" lang="ja-JP" altLang="en-US" sz="2400" dirty="0"/>
              <a:t>離れた位置で、人と人の距離を最低</a:t>
            </a:r>
            <a:r>
              <a:rPr kumimoji="1" lang="en-US" altLang="ja-JP" sz="2400" dirty="0"/>
              <a:t>1m </a:t>
            </a:r>
            <a:r>
              <a:rPr kumimoji="1" lang="ja-JP" altLang="en-US" sz="2400" dirty="0"/>
              <a:t>空けるように心掛ける。</a:t>
            </a:r>
            <a:endParaRPr kumimoji="1" lang="en-US" altLang="ja-JP" sz="24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試合中の取り組み②</a:t>
            </a:r>
          </a:p>
        </p:txBody>
      </p:sp>
    </p:spTree>
    <p:extLst>
      <p:ext uri="{BB962C8B-B14F-4D97-AF65-F5344CB8AC3E}">
        <p14:creationId xmlns:p14="http://schemas.microsoft.com/office/powerpoint/2010/main" val="502052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ja-JP" altLang="en-US" dirty="0"/>
              <a:t>○円陣、ハイタッチ等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・円陣の声出し等は禁止する。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・ハイタッチ、グータッチ等の肌を触れ合う行為を禁止する。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○試合中の応援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・ベンチ内での応援歌は禁止する。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 ベンチ内、応援席での応援は拍手を推奨する。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○守備タイム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・守備タイムの際に、監督、コーチがマウンドでハドルを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 組む場合、指導者は必ずマスクを着用する。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 フィールドに守っている選手は口元をグローブ等で隠す。</a:t>
            </a:r>
            <a:endParaRPr lang="en-US" altLang="ja-JP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試合中の取り組み③</a:t>
            </a:r>
          </a:p>
        </p:txBody>
      </p:sp>
    </p:spTree>
    <p:extLst>
      <p:ext uri="{BB962C8B-B14F-4D97-AF65-F5344CB8AC3E}">
        <p14:creationId xmlns:p14="http://schemas.microsoft.com/office/powerpoint/2010/main" val="499026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ja-JP" altLang="en-US" sz="2200" dirty="0"/>
              <a:t>○</a:t>
            </a:r>
            <a:r>
              <a:rPr lang="ja-JP" altLang="en-US" dirty="0"/>
              <a:t>　試合前後挨拶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・選手、監督、コーチ、スタッフはベンチ前に整列</a:t>
            </a:r>
            <a:r>
              <a:rPr lang="ja-JP" altLang="en-US" dirty="0"/>
              <a:t>し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</a:t>
            </a:r>
            <a:r>
              <a:rPr lang="ja-JP" altLang="en-US" dirty="0"/>
              <a:t>　</a:t>
            </a:r>
            <a:r>
              <a:rPr lang="en-US" altLang="ja-JP" dirty="0"/>
              <a:t> </a:t>
            </a:r>
            <a:r>
              <a:rPr lang="ja-JP" altLang="en-US" dirty="0"/>
              <a:t>挨拶を行う。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・監督、主将、審判員のみがホーム付近に並び試合を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  　開始する。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sz="2200" dirty="0"/>
              <a:t>○　</a:t>
            </a:r>
            <a:r>
              <a:rPr lang="en-US" altLang="ja-JP" dirty="0"/>
              <a:t>4</a:t>
            </a:r>
            <a:r>
              <a:rPr lang="ja-JP" altLang="en-US" dirty="0"/>
              <a:t>回終了時点に給水タイムを設ける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・給水タイム中はフィールドには入らない。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・ハーフイニングは</a:t>
            </a:r>
            <a:r>
              <a:rPr lang="en-US" altLang="ja-JP" dirty="0"/>
              <a:t>20</a:t>
            </a:r>
            <a:r>
              <a:rPr lang="ja-JP" altLang="en-US" dirty="0"/>
              <a:t>分を超えた場合も給水タイムを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 設ける。</a:t>
            </a:r>
            <a:endParaRPr lang="en-US" altLang="ja-JP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試合中の取り組み④</a:t>
            </a:r>
          </a:p>
        </p:txBody>
      </p:sp>
    </p:spTree>
    <p:extLst>
      <p:ext uri="{BB962C8B-B14F-4D97-AF65-F5344CB8AC3E}">
        <p14:creationId xmlns:p14="http://schemas.microsoft.com/office/powerpoint/2010/main" val="2791077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○審判用飲料水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・クーラーボックスに入っている飲料水を各面の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</a:t>
            </a:r>
            <a:r>
              <a:rPr lang="ja-JP" altLang="en-US" dirty="0"/>
              <a:t>担当審判員が持っていく。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・試合中の飲料水は両ベンチ脇に用意し、各自で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</a:t>
            </a:r>
            <a:r>
              <a:rPr lang="ja-JP" altLang="en-US" dirty="0"/>
              <a:t>飲むようにする。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○マスク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・審判員のマスク着用は義務付ける。</a:t>
            </a:r>
            <a:endParaRPr lang="en-US" altLang="ja-JP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審判団の取り組み</a:t>
            </a:r>
          </a:p>
        </p:txBody>
      </p:sp>
    </p:spTree>
    <p:extLst>
      <p:ext uri="{BB962C8B-B14F-4D97-AF65-F5344CB8AC3E}">
        <p14:creationId xmlns:p14="http://schemas.microsoft.com/office/powerpoint/2010/main" val="500460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○</a:t>
            </a:r>
            <a:r>
              <a:rPr lang="ja-JP" altLang="en-US" dirty="0"/>
              <a:t>抗原</a:t>
            </a:r>
            <a:r>
              <a:rPr kumimoji="1" lang="ja-JP" altLang="en-US" dirty="0"/>
              <a:t>検査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・</a:t>
            </a:r>
            <a:r>
              <a:rPr kumimoji="1" lang="en-US" altLang="ja-JP" dirty="0"/>
              <a:t>IBA</a:t>
            </a:r>
            <a:r>
              <a:rPr kumimoji="1" lang="ja-JP" altLang="en-US" dirty="0"/>
              <a:t>大会役員は必須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 　事前に郵送し各自で検査、結果の写真を送付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/>
              <a:t>  </a:t>
            </a:r>
            <a:r>
              <a:rPr kumimoji="1" lang="ja-JP" altLang="en-US"/>
              <a:t>・参加チームは必要としない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○マスク着用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・大会役員は必須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○フェイスシールド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・受付、検温の際は必ず着用</a:t>
            </a:r>
            <a:endParaRPr lang="en-US" altLang="ja-JP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IBA</a:t>
            </a:r>
            <a:r>
              <a:rPr kumimoji="1" lang="ja-JP" altLang="en-US" dirty="0"/>
              <a:t>役員の取り組み</a:t>
            </a:r>
          </a:p>
        </p:txBody>
      </p:sp>
    </p:spTree>
    <p:extLst>
      <p:ext uri="{BB962C8B-B14F-4D97-AF65-F5344CB8AC3E}">
        <p14:creationId xmlns:p14="http://schemas.microsoft.com/office/powerpoint/2010/main" val="3084543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456</TotalTime>
  <Words>783</Words>
  <Application>Microsoft Office PowerPoint</Application>
  <PresentationFormat>画面に合わせる 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Lucida Sans Unicode</vt:lpstr>
      <vt:lpstr>Verdana</vt:lpstr>
      <vt:lpstr>Wingdings 2</vt:lpstr>
      <vt:lpstr>Wingdings 3</vt:lpstr>
      <vt:lpstr>ビジネス</vt:lpstr>
      <vt:lpstr>IBA大会における 新型コロナ感染予防対策 </vt:lpstr>
      <vt:lpstr>検温、健康チェックの取り組み</vt:lpstr>
      <vt:lpstr>マスク着用について</vt:lpstr>
      <vt:lpstr>試合中の取り組み①</vt:lpstr>
      <vt:lpstr>試合中の取り組み②</vt:lpstr>
      <vt:lpstr>試合中の取り組み③</vt:lpstr>
      <vt:lpstr>試合中の取り組み④</vt:lpstr>
      <vt:lpstr>審判団の取り組み</vt:lpstr>
      <vt:lpstr>IBA役員の取り組み</vt:lpstr>
      <vt:lpstr>検温の取り組み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SSKカップIBAフレンドシップトーナメント 新型コロナウィルス感染防止策</dc:title>
  <dc:creator>IBA-Boys1</dc:creator>
  <cp:lastModifiedBy>YOSHIMOTO KOJI</cp:lastModifiedBy>
  <cp:revision>36</cp:revision>
  <cp:lastPrinted>2021-04-12T02:39:10Z</cp:lastPrinted>
  <dcterms:created xsi:type="dcterms:W3CDTF">2020-07-06T04:02:04Z</dcterms:created>
  <dcterms:modified xsi:type="dcterms:W3CDTF">2021-04-17T04:50:01Z</dcterms:modified>
</cp:coreProperties>
</file>